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72" r:id="rId4"/>
    <p:sldId id="258" r:id="rId5"/>
    <p:sldId id="256" r:id="rId6"/>
    <p:sldId id="265" r:id="rId7"/>
    <p:sldId id="260" r:id="rId8"/>
    <p:sldId id="261" r:id="rId9"/>
    <p:sldId id="262" r:id="rId10"/>
    <p:sldId id="266" r:id="rId11"/>
    <p:sldId id="273" r:id="rId12"/>
    <p:sldId id="268" r:id="rId13"/>
    <p:sldId id="269" r:id="rId14"/>
    <p:sldId id="271" r:id="rId15"/>
    <p:sldId id="274" r:id="rId16"/>
    <p:sldId id="276" r:id="rId17"/>
    <p:sldId id="277" r:id="rId18"/>
    <p:sldId id="278" r:id="rId19"/>
    <p:sldId id="280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9BC6"/>
    <a:srgbClr val="7BC1DB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 autoAdjust="0"/>
    <p:restoredTop sz="94464" autoAdjust="0"/>
  </p:normalViewPr>
  <p:slideViewPr>
    <p:cSldViewPr snapToGrid="0">
      <p:cViewPr varScale="1">
        <p:scale>
          <a:sx n="75" d="100"/>
          <a:sy n="75" d="100"/>
        </p:scale>
        <p:origin x="5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068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49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23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07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7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247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719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191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9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04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44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BD4CD-1A6A-4953-94B0-D07B000D9A03}" type="datetimeFigureOut">
              <a:rPr lang="pt-BR" smtClean="0"/>
              <a:t>04/12/2018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28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microsoft.com/office/2007/relationships/hdphoto" Target="../media/hdphoto10.wdp"/><Relationship Id="rId2" Type="http://schemas.openxmlformats.org/officeDocument/2006/relationships/image" Target="../media/image7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microsoft.com/office/2007/relationships/hdphoto" Target="../media/hdphoto9.wdp"/><Relationship Id="rId10" Type="http://schemas.openxmlformats.org/officeDocument/2006/relationships/image" Target="../media/image35.png"/><Relationship Id="rId19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12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33.png"/><Relationship Id="rId4" Type="http://schemas.openxmlformats.org/officeDocument/2006/relationships/image" Target="../media/image5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56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0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12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8.png"/><Relationship Id="rId5" Type="http://schemas.openxmlformats.org/officeDocument/2006/relationships/image" Target="../media/image4.png"/><Relationship Id="rId10" Type="http://schemas.microsoft.com/office/2007/relationships/hdphoto" Target="../media/hdphoto11.wdp"/><Relationship Id="rId4" Type="http://schemas.openxmlformats.org/officeDocument/2006/relationships/image" Target="../media/image31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7.wdp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2716696" y="1918259"/>
            <a:ext cx="675860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4799822" y="1973023"/>
            <a:ext cx="4909283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CURSO DE TECNOLOGIA EM ANÁLISE E DESENVOLVIMENTO DE SISTEMAS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799822" y="1311579"/>
            <a:ext cx="330200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GERAÇÃO FUTURA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37852" y="502737"/>
            <a:ext cx="3924116" cy="39241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983793" y="1973023"/>
            <a:ext cx="2832235" cy="9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5944591" y="5382303"/>
            <a:ext cx="4909283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BEZERRA DE SOUZA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YUDI GANEKO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MATHEUS DE OLIVEIRA RODRIGUES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RODOLFO GREGÓRIO ALVES DE LIMA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1031222" y="5382302"/>
            <a:ext cx="1022521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52029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52044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52046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52074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E5231F2-20F2-43E3-AE00-E9BD274B7EC7}"/>
              </a:ext>
            </a:extLst>
          </p:cNvPr>
          <p:cNvCxnSpPr>
            <a:cxnSpLocks/>
          </p:cNvCxnSpPr>
          <p:nvPr/>
        </p:nvCxnSpPr>
        <p:spPr>
          <a:xfrm>
            <a:off x="10986639" y="4774019"/>
            <a:ext cx="0" cy="193172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60" y="4653932"/>
            <a:ext cx="2768600" cy="738293"/>
          </a:xfrm>
          <a:prstGeom prst="rect">
            <a:avLst/>
          </a:prstGeom>
          <a:effectLst/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AEBF0E9-611C-40AA-B044-6DD76EEDBD11}"/>
              </a:ext>
            </a:extLst>
          </p:cNvPr>
          <p:cNvSpPr/>
          <p:nvPr/>
        </p:nvSpPr>
        <p:spPr>
          <a:xfrm>
            <a:off x="11204003" y="4774019"/>
            <a:ext cx="676957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RA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7890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7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8" name="Retângulo 7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Retângulo 8"/>
          <p:cNvSpPr/>
          <p:nvPr/>
        </p:nvSpPr>
        <p:spPr>
          <a:xfrm>
            <a:off x="126222" y="198787"/>
            <a:ext cx="96273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AQUISIÇÃO DE DADOS COM ARDUÍNO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Imagem 2048"/>
          <p:cNvPicPr>
            <a:picLocks noChangeAspect="1"/>
          </p:cNvPicPr>
          <p:nvPr/>
        </p:nvPicPr>
        <p:blipFill rotWithShape="1">
          <a:blip r:embed="rId4"/>
          <a:srcRect t="52359" r="58868" b="957"/>
          <a:stretch/>
        </p:blipFill>
        <p:spPr>
          <a:xfrm>
            <a:off x="5514850" y="4692649"/>
            <a:ext cx="2271073" cy="1676401"/>
          </a:xfrm>
          <a:prstGeom prst="rect">
            <a:avLst/>
          </a:prstGeom>
        </p:spPr>
      </p:pic>
      <p:pic>
        <p:nvPicPr>
          <p:cNvPr id="4" name="Picture 2" descr="Resultado de imagem para ARDUINO U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060835" y="3716615"/>
            <a:ext cx="3246474" cy="22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7667" l="0" r="48000">
                        <a14:backgroundMark x1="13333" y1="17333" x2="13333" y2="17333"/>
                        <a14:backgroundMark x1="22667" y1="17000" x2="22667" y2="17000"/>
                        <a14:backgroundMark x1="33667" y1="18333" x2="33667" y2="18333"/>
                        <a14:backgroundMark x1="34000" y1="26667" x2="34000" y2="26667"/>
                        <a14:backgroundMark x1="34000" y1="37333" x2="34000" y2="37333"/>
                        <a14:backgroundMark x1="22667" y1="36333" x2="22667" y2="36333"/>
                        <a14:backgroundMark x1="22667" y1="29667" x2="22667" y2="29667"/>
                        <a14:backgroundMark x1="14333" y1="27333" x2="14333" y2="27333"/>
                        <a14:backgroundMark x1="14000" y1="39333" x2="14000" y2="39333"/>
                        <a14:backgroundMark x1="13333" y1="50000" x2="13333" y2="50000"/>
                        <a14:backgroundMark x1="24333" y1="49000" x2="24333" y2="49000"/>
                        <a14:backgroundMark x1="33000" y1="49000" x2="33000" y2="4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4" r="53068" b="14169"/>
          <a:stretch/>
        </p:blipFill>
        <p:spPr bwMode="auto">
          <a:xfrm>
            <a:off x="5716153" y="3616249"/>
            <a:ext cx="842478" cy="12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Elipse 2071"/>
          <p:cNvSpPr/>
          <p:nvPr/>
        </p:nvSpPr>
        <p:spPr>
          <a:xfrm>
            <a:off x="5836054" y="5133978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/>
          <p:cNvGrpSpPr/>
          <p:nvPr/>
        </p:nvGrpSpPr>
        <p:grpSpPr>
          <a:xfrm>
            <a:off x="3757665" y="1963096"/>
            <a:ext cx="1055528" cy="1055528"/>
            <a:chOff x="3086652" y="1482407"/>
            <a:chExt cx="1055528" cy="1055528"/>
          </a:xfrm>
        </p:grpSpPr>
        <p:sp>
          <p:nvSpPr>
            <p:cNvPr id="16" name="Elipse 15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Elipse 41"/>
          <p:cNvSpPr/>
          <p:nvPr/>
        </p:nvSpPr>
        <p:spPr>
          <a:xfrm>
            <a:off x="8134654" y="1965441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7158734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/>
          <p:nvPr/>
        </p:nvCxnSpPr>
        <p:spPr>
          <a:xfrm flipV="1">
            <a:off x="2312223" y="2486809"/>
            <a:ext cx="1305190" cy="509658"/>
          </a:xfrm>
          <a:prstGeom prst="bentConnector3">
            <a:avLst>
              <a:gd name="adj1" fmla="val 375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Imagem relacionada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3" t="13429" r="20104" b="14571"/>
          <a:stretch/>
        </p:blipFill>
        <p:spPr bwMode="auto">
          <a:xfrm>
            <a:off x="8403669" y="2172819"/>
            <a:ext cx="517498" cy="62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 44"/>
          <p:cNvSpPr/>
          <p:nvPr/>
        </p:nvSpPr>
        <p:spPr>
          <a:xfrm>
            <a:off x="7710112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CLOUD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3431716" y="3009849"/>
            <a:ext cx="1707425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1919140" y="2883982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USB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9" name="Conector de Seta Reta 48"/>
          <p:cNvCxnSpPr/>
          <p:nvPr/>
        </p:nvCxnSpPr>
        <p:spPr>
          <a:xfrm>
            <a:off x="4948934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5931978" y="2016121"/>
            <a:ext cx="1055528" cy="1055528"/>
            <a:chOff x="5931978" y="2016121"/>
            <a:chExt cx="1055528" cy="1055528"/>
          </a:xfrm>
        </p:grpSpPr>
        <p:sp>
          <p:nvSpPr>
            <p:cNvPr id="50" name="Elipse 49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2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tângulo 52"/>
          <p:cNvSpPr/>
          <p:nvPr/>
        </p:nvSpPr>
        <p:spPr>
          <a:xfrm>
            <a:off x="5507436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NODEJS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5164541" y="1328501"/>
            <a:ext cx="246937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FLUXO DOS 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Colchete Esquerdo 40"/>
          <p:cNvSpPr/>
          <p:nvPr/>
        </p:nvSpPr>
        <p:spPr>
          <a:xfrm rot="5400000">
            <a:off x="6390785" y="-839929"/>
            <a:ext cx="166275" cy="5432517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64" name="Picture 16" descr="Resultado de imagem para resistor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5" t="43802" r="40637" b="42865"/>
          <a:stretch/>
        </p:blipFill>
        <p:spPr bwMode="auto">
          <a:xfrm>
            <a:off x="5797579" y="4927058"/>
            <a:ext cx="302419" cy="18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Elipse 95"/>
          <p:cNvSpPr/>
          <p:nvPr/>
        </p:nvSpPr>
        <p:spPr>
          <a:xfrm>
            <a:off x="6037617" y="5307440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55" name="Conector reto 2054"/>
          <p:cNvCxnSpPr/>
          <p:nvPr/>
        </p:nvCxnSpPr>
        <p:spPr>
          <a:xfrm>
            <a:off x="3689052" y="5172078"/>
            <a:ext cx="2206159" cy="0"/>
          </a:xfrm>
          <a:prstGeom prst="line">
            <a:avLst/>
          </a:prstGeom>
          <a:ln w="57150">
            <a:solidFill>
              <a:srgbClr val="FF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Angulado 108"/>
          <p:cNvCxnSpPr/>
          <p:nvPr/>
        </p:nvCxnSpPr>
        <p:spPr>
          <a:xfrm>
            <a:off x="3687465" y="5387562"/>
            <a:ext cx="2693675" cy="115310"/>
          </a:xfrm>
          <a:prstGeom prst="bentConnector3">
            <a:avLst>
              <a:gd name="adj1" fmla="val 968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Conector Angulado 2062"/>
          <p:cNvCxnSpPr/>
          <p:nvPr/>
        </p:nvCxnSpPr>
        <p:spPr>
          <a:xfrm flipV="1">
            <a:off x="3699696" y="5348251"/>
            <a:ext cx="2400302" cy="366750"/>
          </a:xfrm>
          <a:prstGeom prst="bentConnector3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Angulado 91"/>
          <p:cNvCxnSpPr/>
          <p:nvPr/>
        </p:nvCxnSpPr>
        <p:spPr>
          <a:xfrm>
            <a:off x="3689052" y="5387743"/>
            <a:ext cx="2693675" cy="115310"/>
          </a:xfrm>
          <a:prstGeom prst="bentConnector3">
            <a:avLst>
              <a:gd name="adj1" fmla="val 968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/>
          <p:cNvSpPr/>
          <p:nvPr/>
        </p:nvSpPr>
        <p:spPr>
          <a:xfrm>
            <a:off x="6338277" y="5464953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Retângulo 101"/>
          <p:cNvSpPr/>
          <p:nvPr/>
        </p:nvSpPr>
        <p:spPr>
          <a:xfrm>
            <a:off x="3641181" y="4824538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5V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3891530" y="5143369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GND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3757664" y="5689601"/>
            <a:ext cx="107818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2075" name="Conector de Seta Reta 2074"/>
          <p:cNvCxnSpPr/>
          <p:nvPr/>
        </p:nvCxnSpPr>
        <p:spPr>
          <a:xfrm flipH="1">
            <a:off x="6650387" y="4032249"/>
            <a:ext cx="197213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7" name="Retângulo Arredondado 2076"/>
          <p:cNvSpPr/>
          <p:nvPr/>
        </p:nvSpPr>
        <p:spPr>
          <a:xfrm>
            <a:off x="8622524" y="3580489"/>
            <a:ext cx="2035197" cy="22504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4" name="Retângulo 123"/>
          <p:cNvSpPr/>
          <p:nvPr/>
        </p:nvSpPr>
        <p:spPr>
          <a:xfrm>
            <a:off x="8686277" y="3580489"/>
            <a:ext cx="1904611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DHT11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8622524" y="4068053"/>
            <a:ext cx="2035197" cy="163121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0°C ~ 50 °C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20% a 90%</a:t>
            </a:r>
          </a:p>
        </p:txBody>
      </p:sp>
      <p:sp>
        <p:nvSpPr>
          <p:cNvPr id="129" name="Retângulo 128"/>
          <p:cNvSpPr/>
          <p:nvPr/>
        </p:nvSpPr>
        <p:spPr>
          <a:xfrm>
            <a:off x="9190181" y="2018800"/>
            <a:ext cx="1941645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ARMAZENADOS NA NUVEM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828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/>
          <p:cNvGrpSpPr/>
          <p:nvPr/>
        </p:nvGrpSpPr>
        <p:grpSpPr>
          <a:xfrm>
            <a:off x="1162350" y="2057400"/>
            <a:ext cx="3644106" cy="3644106"/>
            <a:chOff x="1162350" y="205740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1162350" y="205740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" name="Agrupar 1"/>
            <p:cNvGrpSpPr/>
            <p:nvPr/>
          </p:nvGrpSpPr>
          <p:grpSpPr>
            <a:xfrm>
              <a:off x="2016173" y="2781259"/>
              <a:ext cx="1933527" cy="2059231"/>
              <a:chOff x="1749473" y="2401951"/>
              <a:chExt cx="2469860" cy="2630432"/>
            </a:xfrm>
          </p:grpSpPr>
          <p:pic>
            <p:nvPicPr>
              <p:cNvPr id="13" name="Picture 14" descr="Imagem relacionada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3" t="13429" r="20104" b="14571"/>
              <a:stretch/>
            </p:blipFill>
            <p:spPr bwMode="auto">
              <a:xfrm>
                <a:off x="2194740" y="2401951"/>
                <a:ext cx="1579327" cy="1916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Resultado de imagem para azure logo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9473" y="4318439"/>
                <a:ext cx="2469860" cy="713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Retângulo 14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271544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" t="1586" r="7003" b="4685"/>
          <a:stretch/>
        </p:blipFill>
        <p:spPr>
          <a:xfrm>
            <a:off x="456647" y="1421298"/>
            <a:ext cx="4931203" cy="512086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MODELO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18290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030" name="Picture 6" descr="Resultado de imagem para cloud"/>
          <p:cNvPicPr>
            <a:picLocks noChangeAspect="1" noChangeArrowheads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"/>
          <a:stretch/>
        </p:blipFill>
        <p:spPr bwMode="auto">
          <a:xfrm>
            <a:off x="7758112" y="732291"/>
            <a:ext cx="3990975" cy="25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– DESENHO DA SOLUÇÃO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pic>
        <p:nvPicPr>
          <p:cNvPr id="9" name="Picture 2" descr="Resultado de imagem para ar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67" y="2169295"/>
            <a:ext cx="1127425" cy="79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41" y="1594243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de Seta Reta 13"/>
          <p:cNvCxnSpPr/>
          <p:nvPr/>
        </p:nvCxnSpPr>
        <p:spPr>
          <a:xfrm>
            <a:off x="2445388" y="2613534"/>
            <a:ext cx="1237724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Resultado de imagem para pc icon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6" y="2103127"/>
            <a:ext cx="932370" cy="9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/>
          <p:cNvCxnSpPr/>
          <p:nvPr/>
        </p:nvCxnSpPr>
        <p:spPr>
          <a:xfrm>
            <a:off x="5020728" y="2601371"/>
            <a:ext cx="675187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6845731" y="2609432"/>
            <a:ext cx="91238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/>
          <p:cNvGrpSpPr/>
          <p:nvPr/>
        </p:nvGrpSpPr>
        <p:grpSpPr>
          <a:xfrm>
            <a:off x="5054328" y="1339036"/>
            <a:ext cx="641587" cy="1065034"/>
            <a:chOff x="5610926" y="907462"/>
            <a:chExt cx="914479" cy="1518036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926" y="907462"/>
              <a:ext cx="914479" cy="1518036"/>
            </a:xfrm>
            <a:prstGeom prst="rect">
              <a:avLst/>
            </a:prstGeom>
          </p:spPr>
        </p:pic>
        <p:pic>
          <p:nvPicPr>
            <p:cNvPr id="24" name="Picture 26" descr="Resultado de imagem para usb text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831" y="994238"/>
              <a:ext cx="735704" cy="73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Imagem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70" y="1339036"/>
            <a:ext cx="641587" cy="1065034"/>
          </a:xfrm>
          <a:prstGeom prst="rect">
            <a:avLst/>
          </a:prstGeom>
        </p:spPr>
      </p:pic>
      <p:sp>
        <p:nvSpPr>
          <p:cNvPr id="31" name="Retângulo 30"/>
          <p:cNvSpPr/>
          <p:nvPr/>
        </p:nvSpPr>
        <p:spPr>
          <a:xfrm>
            <a:off x="3549660" y="4247395"/>
            <a:ext cx="19037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final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2235616" y="2687315"/>
            <a:ext cx="1657269" cy="4102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450419" y="2663087"/>
            <a:ext cx="165726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71555" y="3907494"/>
            <a:ext cx="9344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949905" y="2695518"/>
            <a:ext cx="836346" cy="2375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Cabo USB</a:t>
            </a:r>
          </a:p>
        </p:txBody>
      </p:sp>
      <p:pic>
        <p:nvPicPr>
          <p:cNvPr id="39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07" y="1749240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84" y="1915557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Agrupar 97"/>
          <p:cNvGrpSpPr/>
          <p:nvPr/>
        </p:nvGrpSpPr>
        <p:grpSpPr>
          <a:xfrm>
            <a:off x="6990006" y="1348016"/>
            <a:ext cx="641587" cy="1065034"/>
            <a:chOff x="6990006" y="1348016"/>
            <a:chExt cx="641587" cy="1065034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006" y="1348016"/>
              <a:ext cx="641587" cy="1065034"/>
            </a:xfrm>
            <a:prstGeom prst="rect">
              <a:avLst/>
            </a:prstGeom>
          </p:spPr>
        </p:pic>
        <p:pic>
          <p:nvPicPr>
            <p:cNvPr id="41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563" y="1405513"/>
              <a:ext cx="496379" cy="49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15412" r="14200" b="15874"/>
          <a:stretch/>
        </p:blipFill>
        <p:spPr bwMode="auto">
          <a:xfrm>
            <a:off x="2808376" y="1405261"/>
            <a:ext cx="505609" cy="4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azure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61" y="1690405"/>
            <a:ext cx="1277746" cy="3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tângulo 47"/>
          <p:cNvSpPr/>
          <p:nvPr/>
        </p:nvSpPr>
        <p:spPr>
          <a:xfrm>
            <a:off x="8500739" y="2135034"/>
            <a:ext cx="250572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 na nuvem</a:t>
            </a:r>
            <a:endParaRPr lang="pt-BR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49" name="Picture 16" descr="Resultado de imagem para SQL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1" r="28931"/>
          <a:stretch/>
        </p:blipFill>
        <p:spPr bwMode="auto">
          <a:xfrm>
            <a:off x="8748657" y="1518800"/>
            <a:ext cx="517643" cy="6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Resultado de imagem para pc icon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305" b="89844" l="7813" r="89844">
                        <a14:foregroundMark x1="20313" y1="74219" x2="81055" y2="83398"/>
                        <a14:foregroundMark x1="30273" y1="84375" x2="67969" y2="79688"/>
                        <a14:foregroundMark x1="67969" y1="79688" x2="67969" y2="79688"/>
                        <a14:foregroundMark x1="18750" y1="83398" x2="18945" y2="78906"/>
                        <a14:foregroundMark x1="18945" y1="78711" x2="18945" y2="77148"/>
                        <a14:foregroundMark x1="18945" y1="75781" x2="18945" y2="75781"/>
                        <a14:foregroundMark x1="18945" y1="75781" x2="18945" y2="75781"/>
                        <a14:foregroundMark x1="27148" y1="84961" x2="15820" y2="75781"/>
                        <a14:foregroundMark x1="18555" y1="84180" x2="41602" y2="83789"/>
                        <a14:foregroundMark x1="41602" y1="83789" x2="41602" y2="83789"/>
                        <a14:foregroundMark x1="79492" y1="74023" x2="79492" y2="74023"/>
                        <a14:foregroundMark x1="81445" y1="84570" x2="74414" y2="73633"/>
                        <a14:foregroundMark x1="83789" y1="84570" x2="81836" y2="75977"/>
                        <a14:foregroundMark x1="81445" y1="25781" x2="37305" y2="50781"/>
                        <a14:foregroundMark x1="81250" y1="54688" x2="50781" y2="15625"/>
                        <a14:foregroundMark x1="50586" y1="55664" x2="83008" y2="33203"/>
                        <a14:foregroundMark x1="87695" y1="20313" x2="88477" y2="43750"/>
                        <a14:foregroundMark x1="82617" y1="60742" x2="14648" y2="60938"/>
                        <a14:foregroundMark x1="11914" y1="57031" x2="11719" y2="16992"/>
                        <a14:foregroundMark x1="13086" y1="15430" x2="85938" y2="16016"/>
                        <a14:foregroundMark x1="86914" y1="17773" x2="87695" y2="59570"/>
                        <a14:foregroundMark x1="88281" y1="59961" x2="11914" y2="59375"/>
                        <a14:foregroundMark x1="49219" y1="73633" x2="48633" y2="46094"/>
                        <a14:foregroundMark x1="82617" y1="84961" x2="27930" y2="83594"/>
                        <a14:foregroundMark x1="87305" y1="61523" x2="41406" y2="60938"/>
                        <a14:backgroundMark x1="43164" y1="66406" x2="39063" y2="68164"/>
                        <a14:backgroundMark x1="56836" y1="65430" x2="58398" y2="65430"/>
                        <a14:backgroundMark x1="58789" y1="66211" x2="55273" y2="64844"/>
                        <a14:backgroundMark x1="37500" y1="71875" x2="34375" y2="70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 bwMode="auto">
          <a:xfrm>
            <a:off x="5159310" y="4067629"/>
            <a:ext cx="2729217" cy="2425283"/>
          </a:xfrm>
          <a:prstGeom prst="rect">
            <a:avLst/>
          </a:prstGeom>
          <a:noFill/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16" y="4817904"/>
            <a:ext cx="1421720" cy="142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ângulo 53"/>
          <p:cNvSpPr/>
          <p:nvPr/>
        </p:nvSpPr>
        <p:spPr>
          <a:xfrm>
            <a:off x="6673518" y="6396310"/>
            <a:ext cx="13170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Usuário</a:t>
            </a:r>
            <a:endParaRPr lang="pt-B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2808376" y="4647505"/>
            <a:ext cx="25641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responsivo centralizador de dados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3074286" y="5175332"/>
            <a:ext cx="22982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Gerenciamento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Gráficos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Estatísticas –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22" y="4864110"/>
            <a:ext cx="1699594" cy="1695293"/>
          </a:xfrm>
          <a:prstGeom prst="rect">
            <a:avLst/>
          </a:prstGeom>
        </p:spPr>
      </p:pic>
      <p:cxnSp>
        <p:nvCxnSpPr>
          <p:cNvPr id="99" name="Conector Angulado 98"/>
          <p:cNvCxnSpPr>
            <a:stCxn id="19" idx="0"/>
            <a:endCxn id="1030" idx="2"/>
          </p:cNvCxnSpPr>
          <p:nvPr/>
        </p:nvCxnSpPr>
        <p:spPr>
          <a:xfrm rot="5400000" flipH="1" flipV="1">
            <a:off x="7730545" y="2044575"/>
            <a:ext cx="816428" cy="3229681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Agrupar 111"/>
          <p:cNvGrpSpPr/>
          <p:nvPr/>
        </p:nvGrpSpPr>
        <p:grpSpPr>
          <a:xfrm>
            <a:off x="7789337" y="3293051"/>
            <a:ext cx="676318" cy="676318"/>
            <a:chOff x="5931978" y="2016121"/>
            <a:chExt cx="1055528" cy="1055528"/>
          </a:xfrm>
        </p:grpSpPr>
        <p:sp>
          <p:nvSpPr>
            <p:cNvPr id="113" name="Elipse 112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4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Agrupar 114"/>
          <p:cNvGrpSpPr/>
          <p:nvPr/>
        </p:nvGrpSpPr>
        <p:grpSpPr>
          <a:xfrm rot="10800000">
            <a:off x="7819125" y="4136227"/>
            <a:ext cx="1856200" cy="1118192"/>
            <a:chOff x="6345195" y="4525282"/>
            <a:chExt cx="2578023" cy="1553025"/>
          </a:xfrm>
        </p:grpSpPr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57694" y="4012783"/>
              <a:ext cx="1553025" cy="2578023"/>
            </a:xfrm>
            <a:prstGeom prst="rect">
              <a:avLst/>
            </a:prstGeom>
          </p:spPr>
        </p:pic>
        <p:pic>
          <p:nvPicPr>
            <p:cNvPr id="117" name="Picture 20" descr="Resultado de imagem para html css javascript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628142" y="4785199"/>
              <a:ext cx="980850" cy="88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Retângulo 117"/>
          <p:cNvSpPr/>
          <p:nvPr/>
        </p:nvSpPr>
        <p:spPr>
          <a:xfrm>
            <a:off x="9746200" y="4258748"/>
            <a:ext cx="25641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r>
              <a:rPr lang="pt-BR" sz="16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  <a:endParaRPr lang="pt-BR" sz="1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1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FERRAMENTAS DE DESENVOLVIMENTO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2555217" y="1989821"/>
            <a:ext cx="7081565" cy="1064663"/>
            <a:chOff x="2484236" y="1459754"/>
            <a:chExt cx="7081565" cy="1064663"/>
          </a:xfrm>
        </p:grpSpPr>
        <p:grpSp>
          <p:nvGrpSpPr>
            <p:cNvPr id="14" name="Agrupar 13"/>
            <p:cNvGrpSpPr/>
            <p:nvPr/>
          </p:nvGrpSpPr>
          <p:grpSpPr>
            <a:xfrm>
              <a:off x="2484236" y="1459754"/>
              <a:ext cx="1055528" cy="1055528"/>
              <a:chOff x="7395056" y="1698354"/>
              <a:chExt cx="1055528" cy="1055528"/>
            </a:xfrm>
          </p:grpSpPr>
          <p:sp>
            <p:nvSpPr>
              <p:cNvPr id="17" name="Elipse 16"/>
              <p:cNvSpPr/>
              <p:nvPr/>
            </p:nvSpPr>
            <p:spPr>
              <a:xfrm>
                <a:off x="7395056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1" name="Picture 20" descr="Resultado de imagem para html css javascript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6790" y="1957207"/>
                <a:ext cx="712060" cy="639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Agrupar 9"/>
            <p:cNvGrpSpPr/>
            <p:nvPr/>
          </p:nvGrpSpPr>
          <p:grpSpPr>
            <a:xfrm>
              <a:off x="4492915" y="1459754"/>
              <a:ext cx="1055528" cy="1055528"/>
              <a:chOff x="4202985" y="1698354"/>
              <a:chExt cx="1055528" cy="1055528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4202985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4" name="Picture 10" descr="Resultado de imagem para bootstrap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781" y="1907844"/>
                <a:ext cx="757936" cy="636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Agrupar 14"/>
            <p:cNvGrpSpPr/>
            <p:nvPr/>
          </p:nvGrpSpPr>
          <p:grpSpPr>
            <a:xfrm>
              <a:off x="8510273" y="1459754"/>
              <a:ext cx="1055528" cy="1055528"/>
              <a:chOff x="5931978" y="2016121"/>
              <a:chExt cx="1055528" cy="1055528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5931978" y="2016121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5" name="Picture 24" descr="Resultado de imagem para nodej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1992" y="2185519"/>
                <a:ext cx="698463" cy="698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Agrupar 15"/>
            <p:cNvGrpSpPr/>
            <p:nvPr/>
          </p:nvGrpSpPr>
          <p:grpSpPr>
            <a:xfrm>
              <a:off x="6501594" y="1468889"/>
              <a:ext cx="1055528" cy="1055528"/>
              <a:chOff x="2066442" y="1698354"/>
              <a:chExt cx="1055528" cy="1055528"/>
            </a:xfrm>
          </p:grpSpPr>
          <p:sp>
            <p:nvSpPr>
              <p:cNvPr id="21" name="Elipse 20"/>
              <p:cNvSpPr/>
              <p:nvPr/>
            </p:nvSpPr>
            <p:spPr>
              <a:xfrm>
                <a:off x="2066442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6" name="Picture 12" descr="Resultado de imagem para jquer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793" y="1846705"/>
                <a:ext cx="758825" cy="75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Colchete Esquerdo 28"/>
          <p:cNvSpPr/>
          <p:nvPr/>
        </p:nvSpPr>
        <p:spPr>
          <a:xfrm rot="5400000" flipH="1">
            <a:off x="5946931" y="142611"/>
            <a:ext cx="312602" cy="6081540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 flipV="1">
            <a:off x="5086487" y="3004562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V="1">
            <a:off x="7115243" y="3007883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096000" y="3328820"/>
            <a:ext cx="7232" cy="38224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334607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BOOTSTRAP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34845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JQUERY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835713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1074396" y="2046785"/>
            <a:ext cx="150375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</a:p>
        </p:txBody>
      </p:sp>
      <p:grpSp>
        <p:nvGrpSpPr>
          <p:cNvPr id="40" name="Agrupar 39"/>
          <p:cNvGrpSpPr/>
          <p:nvPr/>
        </p:nvGrpSpPr>
        <p:grpSpPr>
          <a:xfrm>
            <a:off x="5575468" y="3639781"/>
            <a:ext cx="1055528" cy="1055528"/>
            <a:chOff x="6096000" y="5320219"/>
            <a:chExt cx="1055528" cy="1055528"/>
          </a:xfrm>
        </p:grpSpPr>
        <p:sp>
          <p:nvSpPr>
            <p:cNvPr id="23" name="Elipse 22"/>
            <p:cNvSpPr/>
            <p:nvPr/>
          </p:nvSpPr>
          <p:spPr>
            <a:xfrm>
              <a:off x="6096000" y="5320219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8" name="Picture 14" descr="Resultado de imagem para visual studio cod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289" y="5542785"/>
              <a:ext cx="612950" cy="61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etângulo 58"/>
          <p:cNvSpPr/>
          <p:nvPr/>
        </p:nvSpPr>
        <p:spPr>
          <a:xfrm>
            <a:off x="5148049" y="4715930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VISUAL STUDIO CODE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2343700" y="5443417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MICROSOFT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7875435" y="5443417"/>
            <a:ext cx="1945524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71" name="Conector reto 70"/>
          <p:cNvCxnSpPr>
            <a:endCxn id="54" idx="2"/>
          </p:cNvCxnSpPr>
          <p:nvPr/>
        </p:nvCxnSpPr>
        <p:spPr>
          <a:xfrm>
            <a:off x="9391599" y="4882263"/>
            <a:ext cx="939450" cy="549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67" idx="6"/>
            <a:endCxn id="57" idx="2"/>
          </p:cNvCxnSpPr>
          <p:nvPr/>
        </p:nvCxnSpPr>
        <p:spPr>
          <a:xfrm flipV="1">
            <a:off x="1835548" y="4874614"/>
            <a:ext cx="954453" cy="792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/>
          <p:cNvGrpSpPr/>
          <p:nvPr/>
        </p:nvGrpSpPr>
        <p:grpSpPr>
          <a:xfrm>
            <a:off x="2790001" y="4346850"/>
            <a:ext cx="1055528" cy="1055528"/>
            <a:chOff x="254672" y="4204405"/>
            <a:chExt cx="1055528" cy="1055528"/>
          </a:xfrm>
        </p:grpSpPr>
        <p:sp>
          <p:nvSpPr>
            <p:cNvPr id="57" name="Elipse 56"/>
            <p:cNvSpPr/>
            <p:nvPr/>
          </p:nvSpPr>
          <p:spPr>
            <a:xfrm>
              <a:off x="254672" y="4204405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6" name="Picture 4" descr="Resultado de imagem para azure log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76"/>
            <a:stretch/>
          </p:blipFill>
          <p:spPr bwMode="auto">
            <a:xfrm>
              <a:off x="438388" y="4427084"/>
              <a:ext cx="688095" cy="521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/>
          <p:cNvGrpSpPr/>
          <p:nvPr/>
        </p:nvGrpSpPr>
        <p:grpSpPr>
          <a:xfrm>
            <a:off x="8336071" y="4354499"/>
            <a:ext cx="1055528" cy="1055528"/>
            <a:chOff x="3086652" y="1482407"/>
            <a:chExt cx="1055528" cy="1055528"/>
          </a:xfrm>
        </p:grpSpPr>
        <p:sp>
          <p:nvSpPr>
            <p:cNvPr id="63" name="Elipse 62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4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/>
          <p:cNvGrpSpPr/>
          <p:nvPr/>
        </p:nvGrpSpPr>
        <p:grpSpPr>
          <a:xfrm>
            <a:off x="10331049" y="4359995"/>
            <a:ext cx="1055528" cy="1055528"/>
            <a:chOff x="10923170" y="945514"/>
            <a:chExt cx="1055528" cy="1055528"/>
          </a:xfrm>
        </p:grpSpPr>
        <p:sp>
          <p:nvSpPr>
            <p:cNvPr id="54" name="Elipse 53"/>
            <p:cNvSpPr/>
            <p:nvPr/>
          </p:nvSpPr>
          <p:spPr>
            <a:xfrm>
              <a:off x="10923170" y="945514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42" name="Picture 18" descr="Resultado de imagem para C#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1956" y="1124300"/>
              <a:ext cx="697956" cy="697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/>
          <p:cNvGrpSpPr/>
          <p:nvPr/>
        </p:nvGrpSpPr>
        <p:grpSpPr>
          <a:xfrm>
            <a:off x="780020" y="4354773"/>
            <a:ext cx="1055528" cy="1055528"/>
            <a:chOff x="6927539" y="4901188"/>
            <a:chExt cx="1055528" cy="1055528"/>
          </a:xfrm>
        </p:grpSpPr>
        <p:sp>
          <p:nvSpPr>
            <p:cNvPr id="67" name="Elipse 66"/>
            <p:cNvSpPr/>
            <p:nvPr/>
          </p:nvSpPr>
          <p:spPr>
            <a:xfrm>
              <a:off x="6927539" y="4901188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40" name="Picture 16" descr="Resultado de imagem para SQL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1" r="28931"/>
            <a:stretch/>
          </p:blipFill>
          <p:spPr bwMode="auto">
            <a:xfrm>
              <a:off x="7196481" y="5103704"/>
              <a:ext cx="517643" cy="6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Retângulo 77"/>
          <p:cNvSpPr/>
          <p:nvPr/>
        </p:nvSpPr>
        <p:spPr>
          <a:xfrm>
            <a:off x="555903" y="396759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SQL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10576188" y="4004008"/>
            <a:ext cx="561378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C#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</p:spTree>
    <p:extLst>
      <p:ext uri="{BB962C8B-B14F-4D97-AF65-F5344CB8AC3E}">
        <p14:creationId xmlns:p14="http://schemas.microsoft.com/office/powerpoint/2010/main" val="27615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RESPONSIVO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3C3B9E-A4D1-44C4-8606-47C0B0C7C645}"/>
              </a:ext>
            </a:extLst>
          </p:cNvPr>
          <p:cNvGrpSpPr/>
          <p:nvPr/>
        </p:nvGrpSpPr>
        <p:grpSpPr>
          <a:xfrm>
            <a:off x="2997752" y="1577931"/>
            <a:ext cx="5769106" cy="4485699"/>
            <a:chOff x="2997752" y="1577931"/>
            <a:chExt cx="5769106" cy="4485699"/>
          </a:xfrm>
        </p:grpSpPr>
        <p:pic>
          <p:nvPicPr>
            <p:cNvPr id="2054" name="Picture 6" descr="Resultado de imagem para MONITOR V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9C31B254-0017-4F74-8459-F8999F97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8" y="1818167"/>
              <a:ext cx="5351361" cy="2604977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4F71602-B395-44B6-8887-E14CAEF64ADB}"/>
              </a:ext>
            </a:extLst>
          </p:cNvPr>
          <p:cNvGrpSpPr/>
          <p:nvPr/>
        </p:nvGrpSpPr>
        <p:grpSpPr>
          <a:xfrm>
            <a:off x="7534960" y="2912193"/>
            <a:ext cx="2467074" cy="3275839"/>
            <a:chOff x="7534960" y="2912193"/>
            <a:chExt cx="2467074" cy="3275839"/>
          </a:xfrm>
        </p:grpSpPr>
        <p:pic>
          <p:nvPicPr>
            <p:cNvPr id="2056" name="Picture 8" descr="Resultado de imagem para TABLET VECTOR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C04278F-2736-403F-AF79-4AA72B6EA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71" y="3170848"/>
              <a:ext cx="2158409" cy="2746862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47FD79B-9A67-4EFD-8CD7-15E488ACC61D}"/>
              </a:ext>
            </a:extLst>
          </p:cNvPr>
          <p:cNvGrpSpPr/>
          <p:nvPr/>
        </p:nvGrpSpPr>
        <p:grpSpPr>
          <a:xfrm>
            <a:off x="2633244" y="4025899"/>
            <a:ext cx="1038599" cy="2170461"/>
            <a:chOff x="2633244" y="4025899"/>
            <a:chExt cx="1038599" cy="2170461"/>
          </a:xfrm>
        </p:grpSpPr>
        <p:pic>
          <p:nvPicPr>
            <p:cNvPr id="2058" name="Picture 10" descr="Resultado de imagem para IPHONE VECTO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E51EA2D-37A4-4C65-9FE2-EE7FE9A8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867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DEMONSTRAÇÃO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</p:spTree>
    <p:extLst>
      <p:ext uri="{BB962C8B-B14F-4D97-AF65-F5344CB8AC3E}">
        <p14:creationId xmlns:p14="http://schemas.microsoft.com/office/powerpoint/2010/main" val="19526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INSTALAÇÃO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249243" y="2033119"/>
            <a:ext cx="4099940" cy="2129096"/>
            <a:chOff x="467479" y="1223871"/>
            <a:chExt cx="6251644" cy="324647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4"/>
            <a:srcRect t="52359" r="58868" b="957"/>
            <a:stretch/>
          </p:blipFill>
          <p:spPr>
            <a:xfrm>
              <a:off x="4448050" y="2673349"/>
              <a:ext cx="2271073" cy="1676401"/>
            </a:xfrm>
            <a:prstGeom prst="rect">
              <a:avLst/>
            </a:prstGeom>
          </p:spPr>
        </p:pic>
        <p:pic>
          <p:nvPicPr>
            <p:cNvPr id="10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-5965" y="1697315"/>
              <a:ext cx="3246474" cy="229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dht1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7667" l="0" r="48000">
                          <a14:backgroundMark x1="13333" y1="17333" x2="13333" y2="17333"/>
                          <a14:backgroundMark x1="22667" y1="17000" x2="22667" y2="17000"/>
                          <a14:backgroundMark x1="33667" y1="18333" x2="33667" y2="18333"/>
                          <a14:backgroundMark x1="34000" y1="26667" x2="34000" y2="26667"/>
                          <a14:backgroundMark x1="34000" y1="37333" x2="34000" y2="37333"/>
                          <a14:backgroundMark x1="22667" y1="36333" x2="22667" y2="36333"/>
                          <a14:backgroundMark x1="22667" y1="29667" x2="22667" y2="29667"/>
                          <a14:backgroundMark x1="14333" y1="27333" x2="14333" y2="27333"/>
                          <a14:backgroundMark x1="14000" y1="39333" x2="14000" y2="39333"/>
                          <a14:backgroundMark x1="13333" y1="50000" x2="13333" y2="50000"/>
                          <a14:backgroundMark x1="24333" y1="49000" x2="24333" y2="49000"/>
                          <a14:backgroundMark x1="33000" y1="49000" x2="33000" y2="4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4" r="53068" b="14169"/>
            <a:stretch/>
          </p:blipFill>
          <p:spPr bwMode="auto">
            <a:xfrm>
              <a:off x="4649353" y="1596949"/>
              <a:ext cx="842478" cy="128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/>
            <p:cNvSpPr/>
            <p:nvPr/>
          </p:nvSpPr>
          <p:spPr>
            <a:xfrm>
              <a:off x="4769254" y="3114678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pic>
          <p:nvPicPr>
            <p:cNvPr id="15" name="Picture 16" descr="Resultado de imagem para resistor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35" t="43802" r="40637" b="42865"/>
            <a:stretch/>
          </p:blipFill>
          <p:spPr bwMode="auto">
            <a:xfrm>
              <a:off x="4730779" y="2907758"/>
              <a:ext cx="302419" cy="187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Elipse 15"/>
            <p:cNvSpPr/>
            <p:nvPr/>
          </p:nvSpPr>
          <p:spPr>
            <a:xfrm>
              <a:off x="4970817" y="3288140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cxnSp>
          <p:nvCxnSpPr>
            <p:cNvPr id="17" name="Conector reto 16"/>
            <p:cNvCxnSpPr/>
            <p:nvPr/>
          </p:nvCxnSpPr>
          <p:spPr>
            <a:xfrm>
              <a:off x="2622252" y="3152778"/>
              <a:ext cx="2206159" cy="0"/>
            </a:xfrm>
            <a:prstGeom prst="line">
              <a:avLst/>
            </a:prstGeom>
            <a:ln w="57150">
              <a:solidFill>
                <a:srgbClr val="FF2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/>
            <p:nvPr/>
          </p:nvCxnSpPr>
          <p:spPr>
            <a:xfrm>
              <a:off x="2620665" y="3368262"/>
              <a:ext cx="2693675" cy="115310"/>
            </a:xfrm>
            <a:prstGeom prst="bentConnector3">
              <a:avLst>
                <a:gd name="adj1" fmla="val 968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8"/>
            <p:cNvCxnSpPr/>
            <p:nvPr/>
          </p:nvCxnSpPr>
          <p:spPr>
            <a:xfrm flipV="1">
              <a:off x="2632896" y="3328951"/>
              <a:ext cx="2400302" cy="366750"/>
            </a:xfrm>
            <a:prstGeom prst="bentConnector3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do 19"/>
            <p:cNvCxnSpPr/>
            <p:nvPr/>
          </p:nvCxnSpPr>
          <p:spPr>
            <a:xfrm>
              <a:off x="2622252" y="3368443"/>
              <a:ext cx="2693675" cy="115310"/>
            </a:xfrm>
            <a:prstGeom prst="bentConnector3">
              <a:avLst>
                <a:gd name="adj1" fmla="val 968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5271477" y="3445653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2574381" y="2805238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5V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2824729" y="3124069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GND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2690863" y="3670301"/>
              <a:ext cx="1078187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DADOS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202591" y="4326119"/>
            <a:ext cx="31408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DH11 no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:</a:t>
            </a:r>
            <a:b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</a:b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Resistor 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entre Positivo e Dados</a:t>
            </a:r>
            <a:endParaRPr lang="pt-BR" sz="16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Positivo 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</a:t>
            </a:r>
            <a:r>
              <a:rPr lang="pt-BR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5V</a:t>
            </a:r>
          </a:p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 A0</a:t>
            </a:r>
            <a:b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</a:b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Negativo  GND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249242" y="1267178"/>
            <a:ext cx="572278" cy="572278"/>
            <a:chOff x="856615" y="1086102"/>
            <a:chExt cx="676318" cy="676318"/>
          </a:xfrm>
        </p:grpSpPr>
        <p:sp>
          <p:nvSpPr>
            <p:cNvPr id="27" name="Elipse 2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1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4488554" y="1267178"/>
            <a:ext cx="572278" cy="572278"/>
            <a:chOff x="856615" y="1086102"/>
            <a:chExt cx="676318" cy="676318"/>
          </a:xfrm>
        </p:grpSpPr>
        <p:sp>
          <p:nvSpPr>
            <p:cNvPr id="29" name="Elipse 28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2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pic>
        <p:nvPicPr>
          <p:cNvPr id="1028" name="Picture 4" descr="Resultado de imagem para computer vector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154" b="78077" l="21889" r="78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41" t="19875" r="24063" b="21663"/>
          <a:stretch/>
        </p:blipFill>
        <p:spPr bwMode="auto">
          <a:xfrm>
            <a:off x="5133352" y="1197472"/>
            <a:ext cx="2016349" cy="13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5043794" y="2485433"/>
            <a:ext cx="25608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no computador via porta USB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41" name="Agrupar 40"/>
          <p:cNvGrpSpPr/>
          <p:nvPr/>
        </p:nvGrpSpPr>
        <p:grpSpPr>
          <a:xfrm>
            <a:off x="8267225" y="1273085"/>
            <a:ext cx="572278" cy="572278"/>
            <a:chOff x="856615" y="1086102"/>
            <a:chExt cx="676318" cy="676318"/>
          </a:xfrm>
        </p:grpSpPr>
        <p:sp>
          <p:nvSpPr>
            <p:cNvPr id="42" name="Elipse 4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4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44" name="Retângulo 43"/>
          <p:cNvSpPr/>
          <p:nvPr/>
        </p:nvSpPr>
        <p:spPr>
          <a:xfrm>
            <a:off x="5043794" y="5029901"/>
            <a:ext cx="31408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SHIFT + botão direito do mouse para abrir 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PowerShell</a:t>
            </a:r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na pasta do </a:t>
            </a:r>
            <a:r>
              <a:rPr lang="pt-BR" sz="16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Arduino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3851" y="3540177"/>
            <a:ext cx="2903676" cy="1422074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2524" y="1285200"/>
            <a:ext cx="2953926" cy="1219200"/>
          </a:xfrm>
          <a:prstGeom prst="rect">
            <a:avLst/>
          </a:prstGeom>
        </p:spPr>
      </p:pic>
      <p:grpSp>
        <p:nvGrpSpPr>
          <p:cNvPr id="51" name="Agrupar 50"/>
          <p:cNvGrpSpPr/>
          <p:nvPr/>
        </p:nvGrpSpPr>
        <p:grpSpPr>
          <a:xfrm>
            <a:off x="4486864" y="3515071"/>
            <a:ext cx="572278" cy="572278"/>
            <a:chOff x="856615" y="1086102"/>
            <a:chExt cx="676318" cy="676318"/>
          </a:xfrm>
        </p:grpSpPr>
        <p:sp>
          <p:nvSpPr>
            <p:cNvPr id="52" name="Elipse 5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3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54" name="Retângulo 53"/>
          <p:cNvSpPr/>
          <p:nvPr/>
        </p:nvSpPr>
        <p:spPr>
          <a:xfrm>
            <a:off x="8883536" y="2592084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install</a:t>
            </a:r>
            <a:endParaRPr lang="pt-BR" sz="1600" b="0" i="1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6677" y="3540419"/>
            <a:ext cx="2969773" cy="1227920"/>
          </a:xfrm>
          <a:prstGeom prst="rect">
            <a:avLst/>
          </a:prstGeom>
        </p:spPr>
      </p:pic>
      <p:grpSp>
        <p:nvGrpSpPr>
          <p:cNvPr id="62" name="Agrupar 61"/>
          <p:cNvGrpSpPr/>
          <p:nvPr/>
        </p:nvGrpSpPr>
        <p:grpSpPr>
          <a:xfrm>
            <a:off x="8267225" y="3515604"/>
            <a:ext cx="572278" cy="572278"/>
            <a:chOff x="856615" y="1086102"/>
            <a:chExt cx="676318" cy="676318"/>
          </a:xfrm>
        </p:grpSpPr>
        <p:sp>
          <p:nvSpPr>
            <p:cNvPr id="63" name="Elipse 62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8883536" y="4818561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start</a:t>
            </a:r>
            <a:endParaRPr lang="pt-BR" sz="16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66" name="Agrupar 65"/>
          <p:cNvGrpSpPr/>
          <p:nvPr/>
        </p:nvGrpSpPr>
        <p:grpSpPr>
          <a:xfrm>
            <a:off x="8267225" y="5649558"/>
            <a:ext cx="572278" cy="572278"/>
            <a:chOff x="856615" y="1086102"/>
            <a:chExt cx="676318" cy="676318"/>
          </a:xfrm>
        </p:grpSpPr>
        <p:sp>
          <p:nvSpPr>
            <p:cNvPr id="67" name="Elipse 6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6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69" name="Retângulo 68"/>
          <p:cNvSpPr/>
          <p:nvPr/>
        </p:nvSpPr>
        <p:spPr>
          <a:xfrm>
            <a:off x="8839502" y="5649728"/>
            <a:ext cx="31408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Acesse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o sistema em </a:t>
            </a:r>
            <a:r>
              <a:rPr lang="pt-BR" sz="1600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insensorweb.azurewebsites.net</a:t>
            </a:r>
            <a:endParaRPr lang="pt-BR" sz="1600" b="0" cap="none" spc="0" dirty="0" smtClean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61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ATENDIMENTO E SUPORTE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/>
          <p:cNvPicPr/>
          <p:nvPr/>
        </p:nvPicPr>
        <p:blipFill>
          <a:blip r:embed="rId4"/>
          <a:stretch>
            <a:fillRect/>
          </a:stretch>
        </p:blipFill>
        <p:spPr>
          <a:xfrm>
            <a:off x="298061" y="1122557"/>
            <a:ext cx="11595878" cy="5565749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</p:spTree>
    <p:extLst>
      <p:ext uri="{BB962C8B-B14F-4D97-AF65-F5344CB8AC3E}">
        <p14:creationId xmlns:p14="http://schemas.microsoft.com/office/powerpoint/2010/main" val="368755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HELPDESK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0"/>
          <a:stretch/>
        </p:blipFill>
        <p:spPr>
          <a:xfrm>
            <a:off x="1560415" y="3200962"/>
            <a:ext cx="2847975" cy="1356981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533" y="2490352"/>
            <a:ext cx="5715389" cy="277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-5907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MEDIDOR DE TEMPERATURA E</a:t>
            </a:r>
          </a:p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UMIDADE COM ARDUÍNO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/>
          <p:cNvGrpSpPr/>
          <p:nvPr/>
        </p:nvGrpSpPr>
        <p:grpSpPr>
          <a:xfrm>
            <a:off x="3919022" y="577039"/>
            <a:ext cx="4353952" cy="4353952"/>
            <a:chOff x="3919022" y="577039"/>
            <a:chExt cx="4353952" cy="4353952"/>
          </a:xfrm>
        </p:grpSpPr>
        <p:sp>
          <p:nvSpPr>
            <p:cNvPr id="21" name="Elipse 20"/>
            <p:cNvSpPr/>
            <p:nvPr/>
          </p:nvSpPr>
          <p:spPr>
            <a:xfrm>
              <a:off x="3919022" y="577039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342" y="1739014"/>
              <a:ext cx="2145309" cy="151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thermometer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294" y="2143980"/>
              <a:ext cx="1987223" cy="198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597" y="2173797"/>
              <a:ext cx="1960359" cy="1960359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5362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RESULTADOS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resul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0" y="2769790"/>
            <a:ext cx="2219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56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APRENDIZAGEM COM 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  <p:sp>
        <p:nvSpPr>
          <p:cNvPr id="8" name="Retângulo 7"/>
          <p:cNvSpPr/>
          <p:nvPr/>
        </p:nvSpPr>
        <p:spPr>
          <a:xfrm>
            <a:off x="9952944" y="783562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  <p:sp>
        <p:nvSpPr>
          <p:cNvPr id="9" name="Retângulo 8"/>
          <p:cNvSpPr/>
          <p:nvPr/>
        </p:nvSpPr>
        <p:spPr>
          <a:xfrm>
            <a:off x="9549309" y="1440124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9534496" y="2160186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  <p:sp>
        <p:nvSpPr>
          <p:cNvPr id="13" name="Elipse 12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le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06" y="2857756"/>
            <a:ext cx="2043393" cy="20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13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14" name="Retângulo 13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5696697"/>
            <a:ext cx="4292600" cy="1144693"/>
          </a:xfrm>
          <a:prstGeom prst="rect">
            <a:avLst/>
          </a:prstGeom>
          <a:effectLst/>
        </p:spPr>
      </p:pic>
      <p:sp>
        <p:nvSpPr>
          <p:cNvPr id="15" name="Retângulo 14"/>
          <p:cNvSpPr/>
          <p:nvPr/>
        </p:nvSpPr>
        <p:spPr>
          <a:xfrm>
            <a:off x="2139561" y="2393422"/>
            <a:ext cx="7912878" cy="186204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0BRIGADO!</a:t>
            </a:r>
            <a:endParaRPr lang="pt-BR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16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145593" y="103053"/>
            <a:ext cx="2445207" cy="84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4"/>
          <a:stretch/>
        </p:blipFill>
        <p:spPr>
          <a:xfrm>
            <a:off x="9690100" y="-5907"/>
            <a:ext cx="2450842" cy="1093658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9952944" y="783562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9549309" y="1440124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9534496" y="2160186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</p:spTree>
    <p:extLst>
      <p:ext uri="{BB962C8B-B14F-4D97-AF65-F5344CB8AC3E}">
        <p14:creationId xmlns:p14="http://schemas.microsoft.com/office/powerpoint/2010/main" val="62374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Agrupar 1"/>
          <p:cNvGrpSpPr/>
          <p:nvPr/>
        </p:nvGrpSpPr>
        <p:grpSpPr>
          <a:xfrm>
            <a:off x="1162350" y="2057400"/>
            <a:ext cx="3644106" cy="3644106"/>
            <a:chOff x="1251250" y="1804754"/>
            <a:chExt cx="4353952" cy="4353952"/>
          </a:xfrm>
        </p:grpSpPr>
        <p:sp>
          <p:nvSpPr>
            <p:cNvPr id="10" name="Elipse 9"/>
            <p:cNvSpPr/>
            <p:nvPr/>
          </p:nvSpPr>
          <p:spPr>
            <a:xfrm>
              <a:off x="1251250" y="1804754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Imagem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6" b="89929" l="6894" r="953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5" t="2389" r="6849" b="18259"/>
            <a:stretch/>
          </p:blipFill>
          <p:spPr bwMode="auto">
            <a:xfrm>
              <a:off x="1814639" y="2596784"/>
              <a:ext cx="2363310" cy="1594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5" t="9335" r="10598" b="11235"/>
            <a:stretch/>
          </p:blipFill>
          <p:spPr>
            <a:xfrm>
              <a:off x="2907004" y="3382599"/>
              <a:ext cx="1921071" cy="1845399"/>
            </a:xfrm>
            <a:prstGeom prst="rect">
              <a:avLst/>
            </a:prstGeom>
          </p:spPr>
        </p:pic>
      </p:grp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CONTEXTO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9952944" y="103418"/>
            <a:ext cx="1684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67347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JUSTIFICATIVA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9549309" y="103418"/>
            <a:ext cx="24913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RODOLFO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56D9A76-5F22-4559-8295-EB71E94956C6}"/>
              </a:ext>
            </a:extLst>
          </p:cNvPr>
          <p:cNvGrpSpPr/>
          <p:nvPr/>
        </p:nvGrpSpPr>
        <p:grpSpPr>
          <a:xfrm>
            <a:off x="5894376" y="2517614"/>
            <a:ext cx="3327952" cy="2587609"/>
            <a:chOff x="2997752" y="1577931"/>
            <a:chExt cx="5769106" cy="4485699"/>
          </a:xfrm>
        </p:grpSpPr>
        <p:pic>
          <p:nvPicPr>
            <p:cNvPr id="15" name="Picture 6" descr="Resultado de imagem para MONITOR VECTOR">
              <a:extLst>
                <a:ext uri="{FF2B5EF4-FFF2-40B4-BE49-F238E27FC236}">
                  <a16:creationId xmlns:a16="http://schemas.microsoft.com/office/drawing/2014/main" id="{6BE240E2-7FFB-4263-8B9A-0EB81A70A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CCA4E70-293F-43F2-875A-5EAFE5F3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7" y="1812127"/>
              <a:ext cx="5351362" cy="263303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B58EDC4-BF0F-418B-B71A-C837ABBC1988}"/>
              </a:ext>
            </a:extLst>
          </p:cNvPr>
          <p:cNvGrpSpPr/>
          <p:nvPr/>
        </p:nvGrpSpPr>
        <p:grpSpPr>
          <a:xfrm>
            <a:off x="8894777" y="3214050"/>
            <a:ext cx="1423150" cy="1889692"/>
            <a:chOff x="7534960" y="2912193"/>
            <a:chExt cx="2467074" cy="3275839"/>
          </a:xfrm>
        </p:grpSpPr>
        <p:pic>
          <p:nvPicPr>
            <p:cNvPr id="18" name="Picture 8" descr="Resultado de imagem para TABLET VECTOR">
              <a:extLst>
                <a:ext uri="{FF2B5EF4-FFF2-40B4-BE49-F238E27FC236}">
                  <a16:creationId xmlns:a16="http://schemas.microsoft.com/office/drawing/2014/main" id="{32ACD9F4-E204-40AC-868A-852688735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3AC957E-6055-4665-806D-6E3B015C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69" y="3170848"/>
              <a:ext cx="2158408" cy="2746863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35848B9-63A1-4F69-AF1A-954920296EAF}"/>
              </a:ext>
            </a:extLst>
          </p:cNvPr>
          <p:cNvGrpSpPr/>
          <p:nvPr/>
        </p:nvGrpSpPr>
        <p:grpSpPr>
          <a:xfrm>
            <a:off x="10132230" y="3851695"/>
            <a:ext cx="599124" cy="1252047"/>
            <a:chOff x="2633244" y="4025899"/>
            <a:chExt cx="1038599" cy="2170461"/>
          </a:xfrm>
        </p:grpSpPr>
        <p:pic>
          <p:nvPicPr>
            <p:cNvPr id="21" name="Picture 10" descr="Resultado de imagem para IPHONE VECTOR">
              <a:extLst>
                <a:ext uri="{FF2B5EF4-FFF2-40B4-BE49-F238E27FC236}">
                  <a16:creationId xmlns:a16="http://schemas.microsoft.com/office/drawing/2014/main" id="{37317431-C7B8-46C9-8C39-19879373A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AB66BDC-8F59-4C76-A4C2-96819C0C2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23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26" y="2731162"/>
            <a:ext cx="1453756" cy="229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6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DE TEMPERATURA E UMIDADE PARA INCUBADORAS NEONATAL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/>
          <p:cNvSpPr/>
          <p:nvPr/>
        </p:nvSpPr>
        <p:spPr>
          <a:xfrm>
            <a:off x="9534496" y="103418"/>
            <a:ext cx="25210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MATHEUS</a:t>
            </a:r>
          </a:p>
        </p:txBody>
      </p:sp>
    </p:spTree>
    <p:extLst>
      <p:ext uri="{BB962C8B-B14F-4D97-AF65-F5344CB8AC3E}">
        <p14:creationId xmlns:p14="http://schemas.microsoft.com/office/powerpoint/2010/main" val="10336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296620"/>
              </p:ext>
            </p:extLst>
          </p:nvPr>
        </p:nvGraphicFramePr>
        <p:xfrm>
          <a:off x="266700" y="1294689"/>
          <a:ext cx="6578600" cy="53608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2913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663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login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Cada usuário terá um nível de acesso (Administradores, Médicos e Enfermeiros);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2913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fazer o CRUD de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9444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178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663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10751"/>
              </p:ext>
            </p:extLst>
          </p:nvPr>
        </p:nvGraphicFramePr>
        <p:xfrm>
          <a:off x="7137676" y="1294689"/>
          <a:ext cx="4761948" cy="5372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541">
                  <a:extLst>
                    <a:ext uri="{9D8B030D-6E8A-4147-A177-3AD203B41FA5}">
                      <a16:colId xmlns:a16="http://schemas.microsoft.com/office/drawing/2014/main" val="946642547"/>
                    </a:ext>
                  </a:extLst>
                </a:gridCol>
                <a:gridCol w="2508558">
                  <a:extLst>
                    <a:ext uri="{9D8B030D-6E8A-4147-A177-3AD203B41FA5}">
                      <a16:colId xmlns:a16="http://schemas.microsoft.com/office/drawing/2014/main" val="2882887969"/>
                    </a:ext>
                  </a:extLst>
                </a:gridCol>
                <a:gridCol w="1969849">
                  <a:extLst>
                    <a:ext uri="{9D8B030D-6E8A-4147-A177-3AD203B41FA5}">
                      <a16:colId xmlns:a16="http://schemas.microsoft.com/office/drawing/2014/main" val="1670058364"/>
                    </a:ext>
                  </a:extLst>
                </a:gridCol>
              </a:tblGrid>
              <a:tr h="2740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NÂO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653519"/>
                  </a:ext>
                </a:extLst>
              </a:tr>
              <a:tr h="8934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ficará em produção em plataforma Cloud Azure com Windows Server;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 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2003131"/>
                  </a:ext>
                </a:extLst>
              </a:tr>
              <a:tr h="595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contará com um Arduino UNO e um sensor DHT11;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13650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o sistema ser executado com performance  deverá estar conectado a uma rede 4MB (Mínimo) via Wifi;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535889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de desempenho: Processador Clock 2.0, RAM 4 GB, Armazenamento 1 GB escalável (Mínimo) em Cloud;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6318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poderá ser executado em navegadores: Opera, Chrome, Edge, Firefox. O sistema não dará suporte ao navegador Internet Explorer;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794137"/>
                  </a:ext>
                </a:extLst>
              </a:tr>
            </a:tbl>
          </a:graphicData>
        </a:graphic>
      </p:graphicFrame>
      <p:sp>
        <p:nvSpPr>
          <p:cNvPr id="43" name="Retângulo 42"/>
          <p:cNvSpPr/>
          <p:nvPr/>
        </p:nvSpPr>
        <p:spPr>
          <a:xfrm>
            <a:off x="126222" y="198787"/>
            <a:ext cx="69857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REQUISITOS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7656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76080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METODOLOGIA ÁGIL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734174" y="2338243"/>
            <a:ext cx="2178122" cy="2178122"/>
            <a:chOff x="734174" y="2338243"/>
            <a:chExt cx="2178122" cy="2178122"/>
          </a:xfrm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grpSp>
        <p:nvGrpSpPr>
          <p:cNvPr id="3" name="Agrupar 2"/>
          <p:cNvGrpSpPr/>
          <p:nvPr/>
        </p:nvGrpSpPr>
        <p:grpSpPr>
          <a:xfrm>
            <a:off x="3576620" y="2312259"/>
            <a:ext cx="2178122" cy="2178122"/>
            <a:chOff x="3576620" y="2312259"/>
            <a:chExt cx="2178122" cy="2178122"/>
          </a:xfrm>
        </p:grpSpPr>
        <p:sp>
          <p:nvSpPr>
            <p:cNvPr id="15" name="Elipse 14"/>
            <p:cNvSpPr/>
            <p:nvPr/>
          </p:nvSpPr>
          <p:spPr>
            <a:xfrm>
              <a:off x="3576620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458" y="2438645"/>
              <a:ext cx="1607810" cy="1607810"/>
            </a:xfrm>
            <a:prstGeom prst="rect">
              <a:avLst/>
            </a:prstGeom>
          </p:spPr>
        </p:pic>
      </p:grpSp>
      <p:sp>
        <p:nvSpPr>
          <p:cNvPr id="19" name="Retângulo 18"/>
          <p:cNvSpPr/>
          <p:nvPr/>
        </p:nvSpPr>
        <p:spPr>
          <a:xfrm>
            <a:off x="6542635" y="4654574"/>
            <a:ext cx="192756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DEV TEAM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9383824" y="4653044"/>
            <a:ext cx="192756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DEV TEAM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859451" y="4653043"/>
            <a:ext cx="1927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OWNER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701446" y="4653043"/>
            <a:ext cx="1927568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SCRUM MASTER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36" name="Agrupar 35"/>
          <p:cNvGrpSpPr/>
          <p:nvPr/>
        </p:nvGrpSpPr>
        <p:grpSpPr>
          <a:xfrm>
            <a:off x="6419066" y="2211400"/>
            <a:ext cx="2178122" cy="2275319"/>
            <a:chOff x="6419066" y="2211400"/>
            <a:chExt cx="2178122" cy="2275319"/>
          </a:xfrm>
        </p:grpSpPr>
        <p:sp>
          <p:nvSpPr>
            <p:cNvPr id="10" name="Elipse 9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433" y="2211400"/>
              <a:ext cx="1603387" cy="1835055"/>
            </a:xfrm>
            <a:prstGeom prst="rect">
              <a:avLst/>
            </a:prstGeom>
          </p:spPr>
        </p:pic>
      </p:grpSp>
      <p:grpSp>
        <p:nvGrpSpPr>
          <p:cNvPr id="35" name="Agrupar 34"/>
          <p:cNvGrpSpPr/>
          <p:nvPr/>
        </p:nvGrpSpPr>
        <p:grpSpPr>
          <a:xfrm>
            <a:off x="9261512" y="2312259"/>
            <a:ext cx="2178122" cy="2178122"/>
            <a:chOff x="9261512" y="2312259"/>
            <a:chExt cx="2178122" cy="2178122"/>
          </a:xfrm>
        </p:grpSpPr>
        <p:sp>
          <p:nvSpPr>
            <p:cNvPr id="16" name="Elipse 15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963" y="2351620"/>
              <a:ext cx="1597290" cy="1694835"/>
            </a:xfrm>
            <a:prstGeom prst="rect">
              <a:avLst/>
            </a:prstGeom>
          </p:spPr>
        </p:pic>
      </p:grpSp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8"/>
          <a:srcRect t="3922" r="574" b="246"/>
          <a:stretch/>
        </p:blipFill>
        <p:spPr>
          <a:xfrm>
            <a:off x="197993" y="1752600"/>
            <a:ext cx="6723508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42" name="Imagem 41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1153" r="54053" b="1598"/>
          <a:stretch/>
        </p:blipFill>
        <p:spPr bwMode="auto">
          <a:xfrm>
            <a:off x="7000897" y="1752600"/>
            <a:ext cx="4947411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126222" y="124822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6965320" y="127125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SPRINTS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37309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9" grpId="0"/>
      <p:bldP spid="30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1732853" y="91989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349861" y="281269"/>
            <a:ext cx="2178122" cy="2178122"/>
            <a:chOff x="734174" y="2338243"/>
            <a:chExt cx="2178122" cy="2178122"/>
          </a:xfrm>
          <a:effectLst/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3985723" y="2322177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/>
          <p:cNvSpPr/>
          <p:nvPr/>
        </p:nvSpPr>
        <p:spPr>
          <a:xfrm>
            <a:off x="2585311" y="443535"/>
            <a:ext cx="3026685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Yudi Ganeko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4211010" y="5136284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/>
          <p:cNvGrpSpPr/>
          <p:nvPr/>
        </p:nvGrpSpPr>
        <p:grpSpPr>
          <a:xfrm>
            <a:off x="9685873" y="1607817"/>
            <a:ext cx="2178122" cy="2178122"/>
            <a:chOff x="3576620" y="2312259"/>
            <a:chExt cx="2178122" cy="2178122"/>
          </a:xfrm>
          <a:effectLst/>
        </p:grpSpPr>
        <p:sp>
          <p:nvSpPr>
            <p:cNvPr id="24" name="Elipse 23"/>
            <p:cNvSpPr/>
            <p:nvPr/>
          </p:nvSpPr>
          <p:spPr>
            <a:xfrm>
              <a:off x="3576620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458" y="2438645"/>
              <a:ext cx="1607810" cy="1607810"/>
            </a:xfrm>
            <a:prstGeom prst="rect">
              <a:avLst/>
            </a:prstGeom>
          </p:spPr>
        </p:pic>
      </p:grp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1564554" y="3699968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/>
          <p:cNvGrpSpPr/>
          <p:nvPr/>
        </p:nvGrpSpPr>
        <p:grpSpPr>
          <a:xfrm>
            <a:off x="9694221" y="4478859"/>
            <a:ext cx="2178122" cy="2178122"/>
            <a:chOff x="9261512" y="2312259"/>
            <a:chExt cx="2178122" cy="2178122"/>
          </a:xfrm>
          <a:effectLst/>
        </p:grpSpPr>
        <p:sp>
          <p:nvSpPr>
            <p:cNvPr id="33" name="Elipse 32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631" y="2444571"/>
              <a:ext cx="1601884" cy="1601884"/>
            </a:xfrm>
            <a:prstGeom prst="rect">
              <a:avLst/>
            </a:prstGeom>
          </p:spPr>
        </p:pic>
        <p:pic>
          <p:nvPicPr>
            <p:cNvPr id="36" name="Picture 8" descr="https://3dsupply.de/en/composition/noob-cap-cap-cap-front~eJwdijkKgDAQRa8SppYwk_xsXkUsBC0CggHTiXc3Y_mWh1qn2QhySbGIE8uToToU7Uff6kkD-78ElwEW7_6lXbdKnbUughgSPEdYXrUPGQW6ag8Z6f0Ad2cYzg==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4817" y="2350360"/>
              <a:ext cx="945583" cy="640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349861" y="3137775"/>
            <a:ext cx="2178122" cy="2276565"/>
            <a:chOff x="6419066" y="2210154"/>
            <a:chExt cx="2178122" cy="2276565"/>
          </a:xfrm>
          <a:effectLst/>
        </p:grpSpPr>
        <p:sp>
          <p:nvSpPr>
            <p:cNvPr id="32" name="Elipse 31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93" y="2444571"/>
              <a:ext cx="1601884" cy="1601884"/>
            </a:xfrm>
            <a:prstGeom prst="rect">
              <a:avLst/>
            </a:prstGeom>
          </p:spPr>
        </p:pic>
        <p:pic>
          <p:nvPicPr>
            <p:cNvPr id="37" name="Picture 2" descr="Imagem relacionada"/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9588" b="85052" l="1799" r="96403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24223" y="2210154"/>
              <a:ext cx="1091511" cy="925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tângulo 39"/>
          <p:cNvSpPr/>
          <p:nvPr/>
        </p:nvSpPr>
        <p:spPr>
          <a:xfrm>
            <a:off x="6893547" y="1848190"/>
            <a:ext cx="28929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Rodolfo Gregório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6511095" y="4667275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Matheus de Oliveira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2100752" y="3226768"/>
            <a:ext cx="318568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Lucas Bezerra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2588983" y="945156"/>
            <a:ext cx="63429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front-end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Planejamento do projeto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Documentação do projeto    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3260035" y="2339232"/>
            <a:ext cx="636118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back-end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planejamento do projeto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</a:t>
            </a:r>
            <a:r>
              <a: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ocumentação do projeto</a:t>
            </a:r>
          </a:p>
        </p:txBody>
      </p:sp>
      <p:sp>
        <p:nvSpPr>
          <p:cNvPr id="52" name="Retângulo 51"/>
          <p:cNvSpPr/>
          <p:nvPr/>
        </p:nvSpPr>
        <p:spPr>
          <a:xfrm>
            <a:off x="2585311" y="3726868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 banco de dados</a:t>
            </a:r>
          </a:p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4167320" y="5168356"/>
            <a:ext cx="5469573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no desenvolvimento do sistema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Desenvolvimento dos processos de help desk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Auxílio na documentação do projeto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333021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7608078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GESTÃO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11054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/>
          <p:cNvPicPr/>
          <p:nvPr/>
        </p:nvPicPr>
        <p:blipFill>
          <a:blip r:embed="rId4"/>
          <a:stretch>
            <a:fillRect/>
          </a:stretch>
        </p:blipFill>
        <p:spPr>
          <a:xfrm>
            <a:off x="2162092" y="2078086"/>
            <a:ext cx="7867816" cy="3807288"/>
          </a:xfrm>
          <a:prstGeom prst="rect">
            <a:avLst/>
          </a:prstGeom>
        </p:spPr>
      </p:pic>
      <p:pic>
        <p:nvPicPr>
          <p:cNvPr id="1028" name="Picture 4" descr="Resultado de imagem para trell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5098789"/>
            <a:ext cx="3244232" cy="997097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5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8509000" y="6019686"/>
            <a:ext cx="199191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10118375" y="103418"/>
            <a:ext cx="13532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YUDI</a:t>
            </a:r>
          </a:p>
        </p:txBody>
      </p:sp>
    </p:spTree>
    <p:extLst>
      <p:ext uri="{BB962C8B-B14F-4D97-AF65-F5344CB8AC3E}">
        <p14:creationId xmlns:p14="http://schemas.microsoft.com/office/powerpoint/2010/main" val="2298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560</Words>
  <Application>Microsoft Office PowerPoint</Application>
  <PresentationFormat>Widescreen</PresentationFormat>
  <Paragraphs>185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Exo 2 Extra Light</vt:lpstr>
      <vt:lpstr>Exo 2 Medium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116</cp:revision>
  <dcterms:created xsi:type="dcterms:W3CDTF">2018-11-27T18:14:46Z</dcterms:created>
  <dcterms:modified xsi:type="dcterms:W3CDTF">2018-12-04T18:35:24Z</dcterms:modified>
</cp:coreProperties>
</file>